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5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28" autoAdjust="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C322-0DB1-4F05-A2BF-412D92B0FC3C}" type="datetimeFigureOut">
              <a:rPr lang="en-US" smtClean="0"/>
              <a:pPr/>
              <a:t>5/2/2010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F46F7-3FB9-4D7D-A493-6E6B64D54B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C322-0DB1-4F05-A2BF-412D92B0FC3C}" type="datetimeFigureOut">
              <a:rPr lang="en-US" smtClean="0"/>
              <a:pPr/>
              <a:t>5/2/2010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F46F7-3FB9-4D7D-A493-6E6B64D54B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C322-0DB1-4F05-A2BF-412D92B0FC3C}" type="datetimeFigureOut">
              <a:rPr lang="en-US" smtClean="0"/>
              <a:pPr/>
              <a:t>5/2/2010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F46F7-3FB9-4D7D-A493-6E6B64D54B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C322-0DB1-4F05-A2BF-412D92B0FC3C}" type="datetimeFigureOut">
              <a:rPr lang="en-US" smtClean="0"/>
              <a:pPr/>
              <a:t>5/2/2010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F46F7-3FB9-4D7D-A493-6E6B64D54B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C322-0DB1-4F05-A2BF-412D92B0FC3C}" type="datetimeFigureOut">
              <a:rPr lang="en-US" smtClean="0"/>
              <a:pPr/>
              <a:t>5/2/2010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F46F7-3FB9-4D7D-A493-6E6B64D54B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C322-0DB1-4F05-A2BF-412D92B0FC3C}" type="datetimeFigureOut">
              <a:rPr lang="en-US" smtClean="0"/>
              <a:pPr/>
              <a:t>5/2/2010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F46F7-3FB9-4D7D-A493-6E6B64D54B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C322-0DB1-4F05-A2BF-412D92B0FC3C}" type="datetimeFigureOut">
              <a:rPr lang="en-US" smtClean="0"/>
              <a:pPr/>
              <a:t>5/2/2010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F46F7-3FB9-4D7D-A493-6E6B64D54B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C322-0DB1-4F05-A2BF-412D92B0FC3C}" type="datetimeFigureOut">
              <a:rPr lang="en-US" smtClean="0"/>
              <a:pPr/>
              <a:t>5/2/2010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F46F7-3FB9-4D7D-A493-6E6B64D54B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C322-0DB1-4F05-A2BF-412D92B0FC3C}" type="datetimeFigureOut">
              <a:rPr lang="en-US" smtClean="0"/>
              <a:pPr/>
              <a:t>5/2/2010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F46F7-3FB9-4D7D-A493-6E6B64D54B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C322-0DB1-4F05-A2BF-412D92B0FC3C}" type="datetimeFigureOut">
              <a:rPr lang="en-US" smtClean="0"/>
              <a:pPr/>
              <a:t>5/2/2010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F46F7-3FB9-4D7D-A493-6E6B64D54B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C322-0DB1-4F05-A2BF-412D92B0FC3C}" type="datetimeFigureOut">
              <a:rPr lang="en-US" smtClean="0"/>
              <a:pPr/>
              <a:t>5/2/2010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F46F7-3FB9-4D7D-A493-6E6B64D54B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9C322-0DB1-4F05-A2BF-412D92B0FC3C}" type="datetimeFigureOut">
              <a:rPr lang="en-US" smtClean="0"/>
              <a:pPr/>
              <a:t>5/2/2010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F46F7-3FB9-4D7D-A493-6E6B64D54B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err="1" smtClean="0"/>
              <a:t>Fabry</a:t>
            </a:r>
            <a:r>
              <a:rPr lang="en-US" sz="4800" dirty="0" smtClean="0"/>
              <a:t>-Perot Resonator</a:t>
            </a:r>
          </a:p>
          <a:p>
            <a:pPr lvl="1">
              <a:buNone/>
            </a:pPr>
            <a:r>
              <a:rPr lang="en-US" sz="3200" dirty="0" smtClean="0"/>
              <a:t>   This slide show demonstrates how the transmission as a function of optical frequency is affected by finesse of the cavity.</a:t>
            </a:r>
          </a:p>
          <a:p>
            <a:pPr>
              <a:buNone/>
            </a:pPr>
            <a:r>
              <a:rPr lang="en-US" dirty="0" smtClean="0"/>
              <a:t>         </a:t>
            </a:r>
            <a:r>
              <a:rPr lang="en-US" sz="2800" dirty="0" smtClean="0"/>
              <a:t>Use the left and right arrow keys to sequence through the slides to change the finesse of a plane-plane </a:t>
            </a:r>
            <a:r>
              <a:rPr lang="en-US" sz="2800" dirty="0" err="1" smtClean="0"/>
              <a:t>Fabry</a:t>
            </a:r>
            <a:r>
              <a:rPr lang="en-US" sz="2800" dirty="0" smtClean="0"/>
              <a:t>-Perot resonator.  The value of finesse is shown in the upper right corner of each slide.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f500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393656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f1000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393656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f1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393656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f2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393656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f5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393656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f10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393656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f20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393656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f50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393656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f100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393656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f1000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393656"/>
          </a:xfrm>
        </p:spPr>
      </p:pic>
      <p:pic>
        <p:nvPicPr>
          <p:cNvPr id="5" name="Picture 4" descr="f200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393656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63</Words>
  <Application>Microsoft Office PowerPoint</Application>
  <PresentationFormat>On-screen Show (4:3)</PresentationFormat>
  <Paragraphs>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sam</dc:creator>
  <cp:lastModifiedBy>sam</cp:lastModifiedBy>
  <cp:revision>6</cp:revision>
  <dcterms:created xsi:type="dcterms:W3CDTF">2010-05-02T18:02:31Z</dcterms:created>
  <dcterms:modified xsi:type="dcterms:W3CDTF">2010-05-02T18:54:56Z</dcterms:modified>
</cp:coreProperties>
</file>